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FD53-1925-403B-A326-AC2835B0D37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E8EF7-3E0E-4D4A-A910-00D2D6E7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6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48230"/>
            <a:ext cx="7766936" cy="1524000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The Pre-Match Conference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		Let’s Get a Move on!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Relationships-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9829"/>
            <a:ext cx="9874552" cy="524256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Officiating is a “people business”.  How you relate with your partner, coaches, players, line judges, scorers and clock operators all must be cultivated in order to have a positive experience. </a:t>
            </a:r>
          </a:p>
          <a:p>
            <a:r>
              <a:rPr lang="en-US" sz="3800" b="1" dirty="0" smtClean="0"/>
              <a:t> As for players, the best way to create a connection is during the Pre-Match Conference.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4468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Relationships-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364343"/>
            <a:ext cx="9593943" cy="5181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This is the only time you will have the undivided attention of players and coaches.  Now is the time to lay out your expectations with a chance to </a:t>
            </a:r>
            <a:r>
              <a:rPr lang="en-US" sz="4400" b="1" dirty="0"/>
              <a:t>interact, in a positive manner </a:t>
            </a:r>
            <a:r>
              <a:rPr lang="en-US" sz="4400" b="1" dirty="0" smtClean="0"/>
              <a:t>with, the captains and the players they represent.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723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The contents of a Pre-match Conference-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3" y="1210491"/>
            <a:ext cx="10121296" cy="539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The Pre-match conference should always include the following:</a:t>
            </a:r>
          </a:p>
          <a:p>
            <a:r>
              <a:rPr lang="en-US" sz="2800" b="1" dirty="0" smtClean="0"/>
              <a:t>Introductions of the officials (Mr./ Mrs./ Miss or Ms.) No first names.  These are high school students, not adults.</a:t>
            </a:r>
          </a:p>
          <a:p>
            <a:r>
              <a:rPr lang="en-US" sz="2800" b="1" dirty="0" smtClean="0"/>
              <a:t>Confirm that all players are properly equipped.  Coaches should confirm with a verbal “Yes”, not “I hope so” or a nod.</a:t>
            </a:r>
          </a:p>
          <a:p>
            <a:r>
              <a:rPr lang="en-US" sz="2800" b="1" dirty="0" smtClean="0"/>
              <a:t>The reciting of the required NJSIAA sportsmanship statement is not an option. If memorized, can be done without a card.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21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The contents of a Pre-match Conference-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3" y="1210491"/>
            <a:ext cx="10121296" cy="539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The Pre-match conference should always include the following:</a:t>
            </a:r>
          </a:p>
          <a:p>
            <a:r>
              <a:rPr lang="en-US" sz="3200" b="1" dirty="0" smtClean="0"/>
              <a:t>Discussion of the court and playing areas.  Be sure to discuss any unusual aspects. Only mention those areas that might have an impact. Don’t waste time on the obvious.</a:t>
            </a:r>
          </a:p>
          <a:p>
            <a:r>
              <a:rPr lang="en-US" sz="3200" b="1" dirty="0" smtClean="0"/>
              <a:t>Coin toss and choice of serve/receive. (Note:  I ask before the toss for the team’s choice)</a:t>
            </a:r>
          </a:p>
          <a:p>
            <a:r>
              <a:rPr lang="en-US" sz="3200" b="1" dirty="0" smtClean="0"/>
              <a:t>“Good Luck” to both teams.  Request Line Judges for instruction.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33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The contents of a Pre-match Conference-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3" y="1233714"/>
            <a:ext cx="9410095" cy="562428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For most Pre-match conferences that is all it should take.  If it takes longer than a minute or two . . . You are talking too much.</a:t>
            </a:r>
          </a:p>
          <a:p>
            <a:r>
              <a:rPr lang="en-US" sz="3600" b="1" dirty="0" smtClean="0"/>
              <a:t>Take a look around before you start your pre-match.</a:t>
            </a:r>
          </a:p>
          <a:p>
            <a:r>
              <a:rPr lang="en-US" sz="3600" b="1" dirty="0" smtClean="0"/>
              <a:t>Remember, as the season goes on, these captains will have heard these things multiple times.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91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The contents of a Pre-match Conference-</a:t>
            </a:r>
            <a:endParaRPr lang="en-US" sz="3200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1257" y="1233714"/>
            <a:ext cx="10203543" cy="562428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players want to get back and prepare for the match to come, particularly if it is a important league or tournament match.</a:t>
            </a:r>
          </a:p>
          <a:p>
            <a:r>
              <a:rPr lang="en-US" sz="4000" b="1" dirty="0" smtClean="0"/>
              <a:t>Be sure that all players and coaches leave with the feeling that the officials are competent and in charge.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65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Final thoughts- Pre-match Conference-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399" y="1323703"/>
            <a:ext cx="10087429" cy="4929051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Please do not drone on during the conference. Save your personal insights or quirks for another forum. The pregame is not a classroom!  </a:t>
            </a:r>
          </a:p>
          <a:p>
            <a:r>
              <a:rPr lang="en-US" sz="4400" b="1" dirty="0" smtClean="0"/>
              <a:t>You will, over time, create your own voice for the conference.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81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Final thoughts- Pre-match Conference-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399" y="1323703"/>
            <a:ext cx="10087429" cy="492905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Listen when more experienced officials conduct their conference.  Identify the poor things and throw them away. Identify the positive elements and work to make them your own.</a:t>
            </a:r>
          </a:p>
          <a:p>
            <a:r>
              <a:rPr lang="en-US" sz="3600" b="1" smtClean="0"/>
              <a:t>Friendly throughout</a:t>
            </a:r>
            <a:r>
              <a:rPr lang="en-US" sz="3600" b="1" dirty="0" smtClean="0"/>
              <a:t>. . . No threats. . . .just the facts. . . </a:t>
            </a:r>
            <a:r>
              <a:rPr lang="en-US" sz="3600" b="1" dirty="0"/>
              <a:t>b</a:t>
            </a:r>
            <a:r>
              <a:rPr lang="en-US" sz="3600" b="1" dirty="0" smtClean="0"/>
              <a:t>rief and concise.</a:t>
            </a:r>
            <a:endParaRPr lang="en-US" sz="3600" b="1" dirty="0"/>
          </a:p>
          <a:p>
            <a:r>
              <a:rPr lang="en-US" sz="3600" b="1" dirty="0" smtClean="0"/>
              <a:t>Then get to the match. . . And Good Luck!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22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990</TotalTime>
  <Words>503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The Pre-Match Conference</vt:lpstr>
      <vt:lpstr>Relationships-</vt:lpstr>
      <vt:lpstr>Relationships-</vt:lpstr>
      <vt:lpstr>The contents of a Pre-match Conference-</vt:lpstr>
      <vt:lpstr>The contents of a Pre-match Conference-</vt:lpstr>
      <vt:lpstr>The contents of a Pre-match Conference-</vt:lpstr>
      <vt:lpstr>The contents of a Pre-match Conference-</vt:lpstr>
      <vt:lpstr>Final thoughts- Pre-match Conference-</vt:lpstr>
      <vt:lpstr>Final thoughts- Pre-match Conference-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Pre-Match Conference</dc:title>
  <dc:creator>Pete</dc:creator>
  <cp:lastModifiedBy>Mom's laptop</cp:lastModifiedBy>
  <cp:revision>27</cp:revision>
  <dcterms:created xsi:type="dcterms:W3CDTF">2018-09-17T18:48:35Z</dcterms:created>
  <dcterms:modified xsi:type="dcterms:W3CDTF">2019-03-16T14:01:45Z</dcterms:modified>
</cp:coreProperties>
</file>